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 Slab"/>
      <p:regular r:id="rId13"/>
      <p:bold r:id="rId14"/>
    </p:embeddedFont>
    <p:embeddedFont>
      <p:font typeface="Roboto"/>
      <p:regular r:id="rId15"/>
      <p:bold r:id="rId16"/>
      <p:italic r:id="rId17"/>
      <p:boldItalic r:id="rId18"/>
    </p:embeddedFont>
    <p:embeddedFont>
      <p:font typeface="Roboto Condensed"/>
      <p:regular r:id="rId19"/>
      <p:bold r:id="rId20"/>
      <p:italic r:id="rId21"/>
      <p:boldItalic r:id="rId22"/>
    </p:embeddedFont>
    <p:embeddedFont>
      <p:font typeface="Gill Sans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bold.fntdata"/><Relationship Id="rId11" Type="http://schemas.openxmlformats.org/officeDocument/2006/relationships/slide" Target="slides/slide6.xml"/><Relationship Id="rId22" Type="http://schemas.openxmlformats.org/officeDocument/2006/relationships/font" Target="fonts/RobotoCondensed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Condensed-italic.fntdata"/><Relationship Id="rId13" Type="http://schemas.openxmlformats.org/officeDocument/2006/relationships/font" Target="fonts/RobotoSlab-regular.fntdata"/><Relationship Id="rId24" Type="http://schemas.openxmlformats.org/officeDocument/2006/relationships/font" Target="fonts/GillSans-bold.fntdata"/><Relationship Id="rId12" Type="http://schemas.openxmlformats.org/officeDocument/2006/relationships/slide" Target="slides/slide7.xml"/><Relationship Id="rId23" Type="http://schemas.openxmlformats.org/officeDocument/2006/relationships/font" Target="fonts/Gill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font" Target="fonts/RobotoSlab-bold.fntdata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Condensed-regular.fnt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0af3c173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0af3c173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0af3c173a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e0af3c173a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b05ce654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b05ce654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b05ce654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cb05ce654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b05ce6540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cb05ce654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acda3f55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acda3f55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collegeboard.org/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bigfuture.collegeboard.org/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College Board Registration and Online Activity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449725"/>
            <a:ext cx="7893000" cy="9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310700" y="724075"/>
            <a:ext cx="44658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b="1" lang="en" sz="2000"/>
              <a:t>Friday, Aug. 27th CRCA Pep Rally</a:t>
            </a:r>
            <a:endParaRPr b="1" sz="2000"/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b="1" lang="en" sz="2000"/>
              <a:t>Monday, Sept. 6th Labor Day Holiday</a:t>
            </a:r>
            <a:endParaRPr b="1" sz="2000"/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b="1" lang="en" sz="2000"/>
              <a:t>Tuesday, Sept. 7th CRCA Holiday, 10th and 12th still have ACC</a:t>
            </a:r>
            <a:endParaRPr b="1" sz="2000"/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b="1" lang="en" sz="2000"/>
              <a:t>Friday, Sept. 17th Student Council Elections</a:t>
            </a:r>
            <a:endParaRPr b="1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542375" y="0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Board Registration</a:t>
            </a:r>
            <a:endParaRPr sz="1000"/>
          </a:p>
        </p:txBody>
      </p:sp>
      <p:sp>
        <p:nvSpPr>
          <p:cNvPr id="107" name="Google Shape;107;p14"/>
          <p:cNvSpPr txBox="1"/>
          <p:nvPr/>
        </p:nvSpPr>
        <p:spPr>
          <a:xfrm>
            <a:off x="308150" y="923400"/>
            <a:ext cx="8614800" cy="37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Go to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https://www.collegeboard.org/</a:t>
            </a:r>
            <a:r>
              <a:rPr lang="en" sz="2000">
                <a:solidFill>
                  <a:schemeClr val="dk1"/>
                </a:solidFill>
              </a:rPr>
              <a:t> and create an account if you do not already have one.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*Keep your username and password. This is a website you will be using for the rest of high school, including signing up for SAT tests and exploring colleges and careers.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08" name="Google Shape;10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4300" y="2657625"/>
            <a:ext cx="5288227" cy="241354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/>
          <p:nvPr/>
        </p:nvSpPr>
        <p:spPr>
          <a:xfrm>
            <a:off x="2404500" y="3973800"/>
            <a:ext cx="2964900" cy="7155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FF0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542375" y="0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Board Online Activity</a:t>
            </a:r>
            <a:endParaRPr sz="1000"/>
          </a:p>
        </p:txBody>
      </p:sp>
      <p:sp>
        <p:nvSpPr>
          <p:cNvPr id="116" name="Google Shape;116;p15"/>
          <p:cNvSpPr txBox="1"/>
          <p:nvPr/>
        </p:nvSpPr>
        <p:spPr>
          <a:xfrm>
            <a:off x="308150" y="1319775"/>
            <a:ext cx="8614800" cy="26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After you have registered, go to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https://bigfuture.collegeboard.org/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and follow the instructions on the following slides.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17" name="Google Shape;11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0475" y="2391672"/>
            <a:ext cx="3573378" cy="26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542375" y="0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Board Online Activity</a:t>
            </a:r>
            <a:endParaRPr sz="1000"/>
          </a:p>
        </p:txBody>
      </p:sp>
      <p:sp>
        <p:nvSpPr>
          <p:cNvPr id="124" name="Google Shape;124;p16"/>
          <p:cNvSpPr txBox="1"/>
          <p:nvPr/>
        </p:nvSpPr>
        <p:spPr>
          <a:xfrm>
            <a:off x="308150" y="923400"/>
            <a:ext cx="86148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Look up Texas A&amp;M University and answer the following questions: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 1. Is this a public or private university?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  2. What is the graduation rate?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  3. How many total undergrads (students) attend? 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4.  What is the student-faculty ratio?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5. What percentage of students are majoring in Agriculture?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2725" y="3915057"/>
            <a:ext cx="2085650" cy="1174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6450" y="1389475"/>
            <a:ext cx="1548325" cy="96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542375" y="0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Board Online Activity</a:t>
            </a:r>
            <a:endParaRPr sz="1000"/>
          </a:p>
        </p:txBody>
      </p:sp>
      <p:sp>
        <p:nvSpPr>
          <p:cNvPr id="133" name="Google Shape;133;p17"/>
          <p:cNvSpPr txBox="1"/>
          <p:nvPr/>
        </p:nvSpPr>
        <p:spPr>
          <a:xfrm>
            <a:off x="308150" y="923400"/>
            <a:ext cx="8614800" cy="41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Look up University of Houston and answer the following questions: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 1. What is the school’s website?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  2. What is the percentage of in-state students?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  3. What is the team name or mascot?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4.  What is the most popular major?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5. What is the percentage of applicants admitted?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4" name="Google Shape;13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721" y="1654221"/>
            <a:ext cx="1537075" cy="153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8400" y="3823725"/>
            <a:ext cx="2124300" cy="117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542375" y="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Today’s College Prep Assignment</a:t>
            </a:r>
            <a:endParaRPr sz="1000"/>
          </a:p>
        </p:txBody>
      </p:sp>
      <p:sp>
        <p:nvSpPr>
          <p:cNvPr id="142" name="Google Shape;142;p18"/>
          <p:cNvSpPr txBox="1"/>
          <p:nvPr/>
        </p:nvSpPr>
        <p:spPr>
          <a:xfrm>
            <a:off x="308150" y="1882425"/>
            <a:ext cx="8614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please list the graduation rate for the </a:t>
            </a:r>
            <a:r>
              <a:rPr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University</a:t>
            </a:r>
            <a:r>
              <a:rPr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of Houston.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